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4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78" r:id="rId3"/>
    <p:sldId id="272" r:id="rId4"/>
    <p:sldId id="275" r:id="rId5"/>
    <p:sldId id="276" r:id="rId6"/>
    <p:sldId id="277" r:id="rId7"/>
    <p:sldId id="274" r:id="rId8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121005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722376"/>
            <a:ext cx="9144000" cy="701040"/>
          </a:xfrm>
          <a:custGeom>
            <a:avLst/>
            <a:gdLst/>
            <a:ahLst/>
            <a:cxnLst/>
            <a:rect l="l" t="t" r="r" b="b"/>
            <a:pathLst>
              <a:path w="9144000" h="701040">
                <a:moveTo>
                  <a:pt x="9144000" y="0"/>
                </a:moveTo>
                <a:lnTo>
                  <a:pt x="0" y="0"/>
                </a:lnTo>
                <a:lnTo>
                  <a:pt x="0" y="701039"/>
                </a:lnTo>
                <a:lnTo>
                  <a:pt x="9144000" y="701039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722376"/>
            <a:ext cx="9144000" cy="701040"/>
          </a:xfrm>
          <a:custGeom>
            <a:avLst/>
            <a:gdLst/>
            <a:ahLst/>
            <a:cxnLst/>
            <a:rect l="l" t="t" r="r" b="b"/>
            <a:pathLst>
              <a:path w="9144000" h="701040">
                <a:moveTo>
                  <a:pt x="0" y="701039"/>
                </a:moveTo>
                <a:lnTo>
                  <a:pt x="9144000" y="701039"/>
                </a:lnTo>
                <a:lnTo>
                  <a:pt x="9144000" y="0"/>
                </a:lnTo>
                <a:lnTo>
                  <a:pt x="0" y="0"/>
                </a:lnTo>
                <a:lnTo>
                  <a:pt x="0" y="701039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55904" cy="75895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121005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3999" cy="121005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99205" y="26618"/>
            <a:ext cx="4532630" cy="3295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3364" y="2444318"/>
            <a:ext cx="5367655" cy="41427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981200" y="5791200"/>
            <a:ext cx="6934200" cy="113236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20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Профильное</a:t>
            </a:r>
            <a:r>
              <a:rPr sz="24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</a:t>
            </a:r>
            <a:r>
              <a:rPr sz="24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уровне</a:t>
            </a:r>
            <a:r>
              <a:rPr sz="24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5"/>
              </a:spcBef>
            </a:pPr>
            <a:r>
              <a:rPr sz="2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</a:t>
            </a:r>
            <a:r>
              <a:rPr sz="24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sz="24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24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24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sz="24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ru-RU" sz="24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sz="2400" b="1" spc="4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учебном</a:t>
            </a:r>
            <a:r>
              <a:rPr sz="24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году»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endParaRPr sz="2400" dirty="0">
              <a:latin typeface="Calibri"/>
              <a:cs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533400"/>
            <a:ext cx="9118600" cy="5129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735787" y="1660905"/>
            <a:ext cx="2120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b="1" spc="-862" baseline="-10416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2000" b="1" spc="-575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86426" y="1336612"/>
            <a:ext cx="7600373" cy="1715520"/>
          </a:xfrm>
          <a:custGeom>
            <a:avLst/>
            <a:gdLst/>
            <a:ahLst/>
            <a:cxnLst/>
            <a:rect l="l" t="t" r="r" b="b"/>
            <a:pathLst>
              <a:path w="7221220" h="972820">
                <a:moveTo>
                  <a:pt x="0" y="486155"/>
                </a:moveTo>
                <a:lnTo>
                  <a:pt x="2225" y="439338"/>
                </a:lnTo>
                <a:lnTo>
                  <a:pt x="8766" y="393780"/>
                </a:lnTo>
                <a:lnTo>
                  <a:pt x="19418" y="349683"/>
                </a:lnTo>
                <a:lnTo>
                  <a:pt x="33978" y="307253"/>
                </a:lnTo>
                <a:lnTo>
                  <a:pt x="52242" y="266692"/>
                </a:lnTo>
                <a:lnTo>
                  <a:pt x="74006" y="228206"/>
                </a:lnTo>
                <a:lnTo>
                  <a:pt x="99067" y="191996"/>
                </a:lnTo>
                <a:lnTo>
                  <a:pt x="127221" y="158268"/>
                </a:lnTo>
                <a:lnTo>
                  <a:pt x="158263" y="127225"/>
                </a:lnTo>
                <a:lnTo>
                  <a:pt x="191991" y="99071"/>
                </a:lnTo>
                <a:lnTo>
                  <a:pt x="228200" y="74010"/>
                </a:lnTo>
                <a:lnTo>
                  <a:pt x="266687" y="52245"/>
                </a:lnTo>
                <a:lnTo>
                  <a:pt x="307248" y="33980"/>
                </a:lnTo>
                <a:lnTo>
                  <a:pt x="349679" y="19419"/>
                </a:lnTo>
                <a:lnTo>
                  <a:pt x="393776" y="8766"/>
                </a:lnTo>
                <a:lnTo>
                  <a:pt x="439336" y="2225"/>
                </a:lnTo>
                <a:lnTo>
                  <a:pt x="486156" y="0"/>
                </a:lnTo>
                <a:lnTo>
                  <a:pt x="6734556" y="0"/>
                </a:lnTo>
                <a:lnTo>
                  <a:pt x="6781373" y="2225"/>
                </a:lnTo>
                <a:lnTo>
                  <a:pt x="6826931" y="8766"/>
                </a:lnTo>
                <a:lnTo>
                  <a:pt x="6871028" y="19419"/>
                </a:lnTo>
                <a:lnTo>
                  <a:pt x="6913458" y="33980"/>
                </a:lnTo>
                <a:lnTo>
                  <a:pt x="6954019" y="52245"/>
                </a:lnTo>
                <a:lnTo>
                  <a:pt x="6992505" y="74010"/>
                </a:lnTo>
                <a:lnTo>
                  <a:pt x="7028715" y="99071"/>
                </a:lnTo>
                <a:lnTo>
                  <a:pt x="7062443" y="127225"/>
                </a:lnTo>
                <a:lnTo>
                  <a:pt x="7093486" y="158268"/>
                </a:lnTo>
                <a:lnTo>
                  <a:pt x="7121640" y="191996"/>
                </a:lnTo>
                <a:lnTo>
                  <a:pt x="7146701" y="228206"/>
                </a:lnTo>
                <a:lnTo>
                  <a:pt x="7168466" y="266692"/>
                </a:lnTo>
                <a:lnTo>
                  <a:pt x="7186731" y="307253"/>
                </a:lnTo>
                <a:lnTo>
                  <a:pt x="7201292" y="349683"/>
                </a:lnTo>
                <a:lnTo>
                  <a:pt x="7211945" y="393780"/>
                </a:lnTo>
                <a:lnTo>
                  <a:pt x="7218486" y="439338"/>
                </a:lnTo>
                <a:lnTo>
                  <a:pt x="7220712" y="486155"/>
                </a:lnTo>
                <a:lnTo>
                  <a:pt x="7218486" y="532973"/>
                </a:lnTo>
                <a:lnTo>
                  <a:pt x="7211945" y="578531"/>
                </a:lnTo>
                <a:lnTo>
                  <a:pt x="7201292" y="622628"/>
                </a:lnTo>
                <a:lnTo>
                  <a:pt x="7186731" y="665058"/>
                </a:lnTo>
                <a:lnTo>
                  <a:pt x="7168466" y="705619"/>
                </a:lnTo>
                <a:lnTo>
                  <a:pt x="7146701" y="744105"/>
                </a:lnTo>
                <a:lnTo>
                  <a:pt x="7121640" y="780315"/>
                </a:lnTo>
                <a:lnTo>
                  <a:pt x="7093486" y="814043"/>
                </a:lnTo>
                <a:lnTo>
                  <a:pt x="7062443" y="845086"/>
                </a:lnTo>
                <a:lnTo>
                  <a:pt x="7028715" y="873240"/>
                </a:lnTo>
                <a:lnTo>
                  <a:pt x="6992505" y="898301"/>
                </a:lnTo>
                <a:lnTo>
                  <a:pt x="6954019" y="920066"/>
                </a:lnTo>
                <a:lnTo>
                  <a:pt x="6913458" y="938331"/>
                </a:lnTo>
                <a:lnTo>
                  <a:pt x="6871028" y="952892"/>
                </a:lnTo>
                <a:lnTo>
                  <a:pt x="6826931" y="963545"/>
                </a:lnTo>
                <a:lnTo>
                  <a:pt x="6781373" y="970086"/>
                </a:lnTo>
                <a:lnTo>
                  <a:pt x="6734556" y="972312"/>
                </a:lnTo>
                <a:lnTo>
                  <a:pt x="486156" y="972312"/>
                </a:lnTo>
                <a:lnTo>
                  <a:pt x="439336" y="970086"/>
                </a:lnTo>
                <a:lnTo>
                  <a:pt x="393776" y="963545"/>
                </a:lnTo>
                <a:lnTo>
                  <a:pt x="349679" y="952892"/>
                </a:lnTo>
                <a:lnTo>
                  <a:pt x="307248" y="938331"/>
                </a:lnTo>
                <a:lnTo>
                  <a:pt x="266687" y="920066"/>
                </a:lnTo>
                <a:lnTo>
                  <a:pt x="228200" y="898301"/>
                </a:lnTo>
                <a:lnTo>
                  <a:pt x="191991" y="873240"/>
                </a:lnTo>
                <a:lnTo>
                  <a:pt x="158263" y="845086"/>
                </a:lnTo>
                <a:lnTo>
                  <a:pt x="127221" y="814043"/>
                </a:lnTo>
                <a:lnTo>
                  <a:pt x="99067" y="780315"/>
                </a:lnTo>
                <a:lnTo>
                  <a:pt x="74006" y="744105"/>
                </a:lnTo>
                <a:lnTo>
                  <a:pt x="52242" y="705619"/>
                </a:lnTo>
                <a:lnTo>
                  <a:pt x="33978" y="665058"/>
                </a:lnTo>
                <a:lnTo>
                  <a:pt x="19418" y="622628"/>
                </a:lnTo>
                <a:lnTo>
                  <a:pt x="8766" y="578531"/>
                </a:lnTo>
                <a:lnTo>
                  <a:pt x="2225" y="532973"/>
                </a:lnTo>
                <a:lnTo>
                  <a:pt x="0" y="486155"/>
                </a:lnTo>
                <a:close/>
              </a:path>
            </a:pathLst>
          </a:custGeom>
          <a:ln w="27432">
            <a:solidFill>
              <a:srgbClr val="B1B1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329224" y="1478894"/>
            <a:ext cx="6911620" cy="130612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(инженерный)  профиль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 углубленным изучением математики и физики)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6396" y="3392296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35787" y="1931409"/>
            <a:ext cx="478367" cy="501276"/>
            <a:chOff x="615695" y="3267455"/>
            <a:chExt cx="363220" cy="45847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5695" y="3267455"/>
              <a:ext cx="362712" cy="45793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5442" y="3270447"/>
              <a:ext cx="225738" cy="26343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824382" y="1842135"/>
            <a:ext cx="4571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60610" y="3722382"/>
            <a:ext cx="7397590" cy="1459218"/>
          </a:xfrm>
          <a:custGeom>
            <a:avLst/>
            <a:gdLst/>
            <a:ahLst/>
            <a:cxnLst/>
            <a:rect l="l" t="t" r="r" b="b"/>
            <a:pathLst>
              <a:path w="7184390" h="1003300">
                <a:moveTo>
                  <a:pt x="0" y="501395"/>
                </a:moveTo>
                <a:lnTo>
                  <a:pt x="2295" y="453116"/>
                </a:lnTo>
                <a:lnTo>
                  <a:pt x="9041" y="406133"/>
                </a:lnTo>
                <a:lnTo>
                  <a:pt x="20027" y="360657"/>
                </a:lnTo>
                <a:lnTo>
                  <a:pt x="35043" y="316899"/>
                </a:lnTo>
                <a:lnTo>
                  <a:pt x="53879" y="275068"/>
                </a:lnTo>
                <a:lnTo>
                  <a:pt x="76326" y="235375"/>
                </a:lnTo>
                <a:lnTo>
                  <a:pt x="102172" y="198030"/>
                </a:lnTo>
                <a:lnTo>
                  <a:pt x="131208" y="163243"/>
                </a:lnTo>
                <a:lnTo>
                  <a:pt x="163223" y="131225"/>
                </a:lnTo>
                <a:lnTo>
                  <a:pt x="198008" y="102187"/>
                </a:lnTo>
                <a:lnTo>
                  <a:pt x="235352" y="76338"/>
                </a:lnTo>
                <a:lnTo>
                  <a:pt x="275045" y="53889"/>
                </a:lnTo>
                <a:lnTo>
                  <a:pt x="316878" y="35049"/>
                </a:lnTo>
                <a:lnTo>
                  <a:pt x="360639" y="20030"/>
                </a:lnTo>
                <a:lnTo>
                  <a:pt x="406119" y="9042"/>
                </a:lnTo>
                <a:lnTo>
                  <a:pt x="453108" y="2295"/>
                </a:lnTo>
                <a:lnTo>
                  <a:pt x="501395" y="0"/>
                </a:lnTo>
                <a:lnTo>
                  <a:pt x="6682740" y="0"/>
                </a:lnTo>
                <a:lnTo>
                  <a:pt x="6731019" y="2295"/>
                </a:lnTo>
                <a:lnTo>
                  <a:pt x="6778002" y="9042"/>
                </a:lnTo>
                <a:lnTo>
                  <a:pt x="6823478" y="20030"/>
                </a:lnTo>
                <a:lnTo>
                  <a:pt x="6867236" y="35049"/>
                </a:lnTo>
                <a:lnTo>
                  <a:pt x="6909067" y="53889"/>
                </a:lnTo>
                <a:lnTo>
                  <a:pt x="6948760" y="76338"/>
                </a:lnTo>
                <a:lnTo>
                  <a:pt x="6986105" y="102187"/>
                </a:lnTo>
                <a:lnTo>
                  <a:pt x="7020892" y="131225"/>
                </a:lnTo>
                <a:lnTo>
                  <a:pt x="7052910" y="163243"/>
                </a:lnTo>
                <a:lnTo>
                  <a:pt x="7081948" y="198030"/>
                </a:lnTo>
                <a:lnTo>
                  <a:pt x="7107797" y="235375"/>
                </a:lnTo>
                <a:lnTo>
                  <a:pt x="7130246" y="275068"/>
                </a:lnTo>
                <a:lnTo>
                  <a:pt x="7149086" y="316899"/>
                </a:lnTo>
                <a:lnTo>
                  <a:pt x="7164105" y="360657"/>
                </a:lnTo>
                <a:lnTo>
                  <a:pt x="7175093" y="406133"/>
                </a:lnTo>
                <a:lnTo>
                  <a:pt x="7181840" y="453116"/>
                </a:lnTo>
                <a:lnTo>
                  <a:pt x="7184135" y="501395"/>
                </a:lnTo>
                <a:lnTo>
                  <a:pt x="7181840" y="549675"/>
                </a:lnTo>
                <a:lnTo>
                  <a:pt x="7175093" y="596658"/>
                </a:lnTo>
                <a:lnTo>
                  <a:pt x="7164105" y="642134"/>
                </a:lnTo>
                <a:lnTo>
                  <a:pt x="7149086" y="685892"/>
                </a:lnTo>
                <a:lnTo>
                  <a:pt x="7130246" y="727723"/>
                </a:lnTo>
                <a:lnTo>
                  <a:pt x="7107797" y="767416"/>
                </a:lnTo>
                <a:lnTo>
                  <a:pt x="7081948" y="804761"/>
                </a:lnTo>
                <a:lnTo>
                  <a:pt x="7052910" y="839548"/>
                </a:lnTo>
                <a:lnTo>
                  <a:pt x="7020892" y="871566"/>
                </a:lnTo>
                <a:lnTo>
                  <a:pt x="6986105" y="900604"/>
                </a:lnTo>
                <a:lnTo>
                  <a:pt x="6948760" y="926453"/>
                </a:lnTo>
                <a:lnTo>
                  <a:pt x="6909067" y="948902"/>
                </a:lnTo>
                <a:lnTo>
                  <a:pt x="6867236" y="967742"/>
                </a:lnTo>
                <a:lnTo>
                  <a:pt x="6823478" y="982761"/>
                </a:lnTo>
                <a:lnTo>
                  <a:pt x="6778002" y="993749"/>
                </a:lnTo>
                <a:lnTo>
                  <a:pt x="6731019" y="1000496"/>
                </a:lnTo>
                <a:lnTo>
                  <a:pt x="6682740" y="1002791"/>
                </a:lnTo>
                <a:lnTo>
                  <a:pt x="501395" y="1002791"/>
                </a:lnTo>
                <a:lnTo>
                  <a:pt x="453108" y="1000496"/>
                </a:lnTo>
                <a:lnTo>
                  <a:pt x="406119" y="993749"/>
                </a:lnTo>
                <a:lnTo>
                  <a:pt x="360639" y="982761"/>
                </a:lnTo>
                <a:lnTo>
                  <a:pt x="316878" y="967742"/>
                </a:lnTo>
                <a:lnTo>
                  <a:pt x="275045" y="948902"/>
                </a:lnTo>
                <a:lnTo>
                  <a:pt x="235352" y="926453"/>
                </a:lnTo>
                <a:lnTo>
                  <a:pt x="198008" y="900604"/>
                </a:lnTo>
                <a:lnTo>
                  <a:pt x="163223" y="871566"/>
                </a:lnTo>
                <a:lnTo>
                  <a:pt x="131208" y="839548"/>
                </a:lnTo>
                <a:lnTo>
                  <a:pt x="102172" y="804761"/>
                </a:lnTo>
                <a:lnTo>
                  <a:pt x="76326" y="767416"/>
                </a:lnTo>
                <a:lnTo>
                  <a:pt x="53879" y="727723"/>
                </a:lnTo>
                <a:lnTo>
                  <a:pt x="35043" y="685892"/>
                </a:lnTo>
                <a:lnTo>
                  <a:pt x="20027" y="642134"/>
                </a:lnTo>
                <a:lnTo>
                  <a:pt x="9041" y="596658"/>
                </a:lnTo>
                <a:lnTo>
                  <a:pt x="2295" y="549675"/>
                </a:lnTo>
                <a:lnTo>
                  <a:pt x="0" y="501395"/>
                </a:lnTo>
                <a:close/>
              </a:path>
            </a:pathLst>
          </a:custGeom>
          <a:ln w="27432">
            <a:solidFill>
              <a:srgbClr val="B1B1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735787" y="3952666"/>
            <a:ext cx="474450" cy="543134"/>
            <a:chOff x="633983" y="4529328"/>
            <a:chExt cx="363220" cy="461009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3983" y="4529328"/>
              <a:ext cx="362712" cy="46044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3730" y="4532319"/>
              <a:ext cx="225738" cy="263430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747776" y="4575505"/>
            <a:ext cx="1397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-6095" y="0"/>
            <a:ext cx="9156700" cy="1286510"/>
            <a:chOff x="-6095" y="0"/>
            <a:chExt cx="9156700" cy="1286510"/>
          </a:xfrm>
        </p:grpSpPr>
        <p:sp>
          <p:nvSpPr>
            <p:cNvPr id="22" name="object 22"/>
            <p:cNvSpPr/>
            <p:nvPr/>
          </p:nvSpPr>
          <p:spPr>
            <a:xfrm>
              <a:off x="0" y="758951"/>
              <a:ext cx="9144000" cy="521334"/>
            </a:xfrm>
            <a:custGeom>
              <a:avLst/>
              <a:gdLst/>
              <a:ahLst/>
              <a:cxnLst/>
              <a:rect l="l" t="t" r="r" b="b"/>
              <a:pathLst>
                <a:path w="9144000" h="521334">
                  <a:moveTo>
                    <a:pt x="9144000" y="0"/>
                  </a:moveTo>
                  <a:lnTo>
                    <a:pt x="0" y="0"/>
                  </a:lnTo>
                  <a:lnTo>
                    <a:pt x="0" y="521208"/>
                  </a:lnTo>
                  <a:lnTo>
                    <a:pt x="9144000" y="521208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0" y="758951"/>
              <a:ext cx="9144000" cy="521334"/>
            </a:xfrm>
            <a:custGeom>
              <a:avLst/>
              <a:gdLst/>
              <a:ahLst/>
              <a:cxnLst/>
              <a:rect l="l" t="t" r="r" b="b"/>
              <a:pathLst>
                <a:path w="9144000" h="521334">
                  <a:moveTo>
                    <a:pt x="0" y="521208"/>
                  </a:moveTo>
                  <a:lnTo>
                    <a:pt x="9144000" y="521208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21208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755904" cy="758951"/>
            </a:xfrm>
            <a:prstGeom prst="rect">
              <a:avLst/>
            </a:prstGeom>
          </p:spPr>
        </p:pic>
      </p:grp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3278251" y="21081"/>
            <a:ext cx="345694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spc="-5" dirty="0"/>
              <a:t>Профили</a:t>
            </a:r>
            <a:r>
              <a:rPr sz="2800" spc="-70" dirty="0"/>
              <a:t> </a:t>
            </a:r>
            <a:r>
              <a:rPr sz="2800" spc="-15" dirty="0"/>
              <a:t>обучения</a:t>
            </a:r>
            <a:endParaRPr sz="2800"/>
          </a:p>
        </p:txBody>
      </p:sp>
      <p:sp>
        <p:nvSpPr>
          <p:cNvPr id="27" name="Прямоугольник 26"/>
          <p:cNvSpPr/>
          <p:nvPr/>
        </p:nvSpPr>
        <p:spPr>
          <a:xfrm>
            <a:off x="1397442" y="3722382"/>
            <a:ext cx="6451157" cy="1413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6675" algn="just">
              <a:lnSpc>
                <a:spcPct val="115000"/>
              </a:lnSpc>
              <a:spcBef>
                <a:spcPts val="5"/>
              </a:spcBef>
              <a:spcAft>
                <a:spcPts val="800"/>
              </a:spcAft>
              <a:tabLst>
                <a:tab pos="709295" algn="l"/>
              </a:tabLs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Социально-экономический профиль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 углубленным изучением математики и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</a:rPr>
              <a:t>обществознания)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1859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381000"/>
            <a:ext cx="5751830" cy="553998"/>
          </a:xfrm>
        </p:spPr>
        <p:txBody>
          <a:bodyPr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учебного плана</a:t>
            </a:r>
            <a:endParaRPr lang="ru-RU" sz="3600" dirty="0"/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431321" y="1828800"/>
            <a:ext cx="8103079" cy="404029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ru-RU" sz="4400" kern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Предметы(базовый уровень)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4400" kern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Предметы(углубленный уровень)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4400" kern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Спецкурсы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4400" kern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и исследовательская деятельность</a:t>
            </a:r>
            <a:endParaRPr lang="ru-RU" sz="44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85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304800"/>
            <a:ext cx="5850635" cy="430887"/>
          </a:xfrm>
        </p:spPr>
        <p:txBody>
          <a:bodyPr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 план СОО</a:t>
            </a:r>
            <a:endParaRPr lang="ru-RU" sz="2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966623"/>
              </p:ext>
            </p:extLst>
          </p:nvPr>
        </p:nvGraphicFramePr>
        <p:xfrm>
          <a:off x="152400" y="1066800"/>
          <a:ext cx="8839200" cy="56925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27080"/>
                <a:gridCol w="1527080"/>
                <a:gridCol w="578042"/>
                <a:gridCol w="578042"/>
                <a:gridCol w="578042"/>
                <a:gridCol w="578812"/>
                <a:gridCol w="578812"/>
                <a:gridCol w="578042"/>
                <a:gridCol w="578812"/>
                <a:gridCol w="578812"/>
                <a:gridCol w="578812"/>
                <a:gridCol w="578812"/>
              </a:tblGrid>
              <a:tr h="48858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класс 2023-2024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класс 2024-2025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технологический профиль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социально-экономический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47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Предметная область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Учебный предмет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неделя</a:t>
                      </a: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год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года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неделя/</a:t>
                      </a:r>
                      <a:r>
                        <a:rPr lang="ru-RU" sz="105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года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</a:tr>
              <a:tr h="177263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литература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2/68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2/68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</a:tr>
              <a:tr h="1772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3/102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3/102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</a:tr>
              <a:tr h="3545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Иностранные языки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3/102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3/102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</a:tr>
              <a:tr h="483408"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 и информатика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Алгебра и начала математического анализа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4/136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4/136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772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Геометрия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3/102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3/102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222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Вероятность и статистика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1/34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1/34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772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1/34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1/34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</a:tr>
              <a:tr h="177263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Естественные науки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5/170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2/68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</a:tr>
              <a:tr h="1772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1/34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1/34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</a:tr>
              <a:tr h="1772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1/34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1/34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</a:tr>
              <a:tr h="177263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Общественные науки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2/68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2/68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</a:tr>
              <a:tr h="1772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2/68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4/136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772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1/34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1/34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</a:tr>
              <a:tr h="322272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культура, экология и основы безопасности жизнедеятельности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2/68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2/68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</a:tr>
              <a:tr h="5596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безопасности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защиты Родины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1/34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1/34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</a:tr>
              <a:tr h="3545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Индивидуальный проект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1/34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1/34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</a:tr>
              <a:tr h="177263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73" marR="50273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143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-152400"/>
            <a:ext cx="5638801" cy="106680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факультативные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курсы по выбору</a:t>
            </a:r>
            <a:endParaRPr lang="ru-RU" sz="2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195598"/>
              </p:ext>
            </p:extLst>
          </p:nvPr>
        </p:nvGraphicFramePr>
        <p:xfrm>
          <a:off x="152400" y="949948"/>
          <a:ext cx="8686799" cy="58689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8229"/>
                <a:gridCol w="2084171"/>
                <a:gridCol w="914400"/>
                <a:gridCol w="685800"/>
                <a:gridCol w="609600"/>
                <a:gridCol w="762000"/>
                <a:gridCol w="920288"/>
                <a:gridCol w="832311"/>
              </a:tblGrid>
              <a:tr h="480746"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технологический профиль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социально-экономический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07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часов в неделю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часов в неделю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76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/>
                </a:tc>
              </a:tr>
              <a:tr h="534137">
                <a:tc row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Элективные, учебные курсы, избираемые в обязательном порядке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вопросы информатики и ИКТ  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</a:tr>
              <a:tr h="5341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язык. Теория и практика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</a:tr>
              <a:tr h="2610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Черчение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</a:tr>
              <a:tr h="2610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</a:tr>
              <a:tr h="5341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финансовой грамотности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</a:tr>
              <a:tr h="4750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06" marR="5450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156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0"/>
            <a:ext cx="9156700" cy="1430020"/>
            <a:chOff x="-6350" y="0"/>
            <a:chExt cx="9156700" cy="1430020"/>
          </a:xfrm>
        </p:grpSpPr>
        <p:sp>
          <p:nvSpPr>
            <p:cNvPr id="3" name="object 3"/>
            <p:cNvSpPr/>
            <p:nvPr/>
          </p:nvSpPr>
          <p:spPr>
            <a:xfrm>
              <a:off x="0" y="722376"/>
              <a:ext cx="9144000" cy="701040"/>
            </a:xfrm>
            <a:custGeom>
              <a:avLst/>
              <a:gdLst/>
              <a:ahLst/>
              <a:cxnLst/>
              <a:rect l="l" t="t" r="r" b="b"/>
              <a:pathLst>
                <a:path w="9144000" h="701040">
                  <a:moveTo>
                    <a:pt x="9144000" y="0"/>
                  </a:moveTo>
                  <a:lnTo>
                    <a:pt x="0" y="0"/>
                  </a:lnTo>
                  <a:lnTo>
                    <a:pt x="0" y="701039"/>
                  </a:lnTo>
                  <a:lnTo>
                    <a:pt x="9144000" y="701039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22376"/>
              <a:ext cx="9144000" cy="701040"/>
            </a:xfrm>
            <a:custGeom>
              <a:avLst/>
              <a:gdLst/>
              <a:ahLst/>
              <a:cxnLst/>
              <a:rect l="l" t="t" r="r" b="b"/>
              <a:pathLst>
                <a:path w="9144000" h="701040">
                  <a:moveTo>
                    <a:pt x="0" y="701039"/>
                  </a:moveTo>
                  <a:lnTo>
                    <a:pt x="9144000" y="701039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0103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55904" cy="758951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299205" y="26618"/>
            <a:ext cx="4532630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  <a:tabLst>
                <a:tab pos="2592070" algn="l"/>
              </a:tabLst>
            </a:pPr>
            <a:r>
              <a:rPr spc="-5" dirty="0"/>
              <a:t>Профили</a:t>
            </a:r>
            <a:r>
              <a:rPr spc="35" dirty="0"/>
              <a:t> </a:t>
            </a:r>
            <a:r>
              <a:rPr spc="-20" dirty="0"/>
              <a:t>обучения	</a:t>
            </a:r>
            <a:r>
              <a:rPr spc="-10" dirty="0"/>
              <a:t>на</a:t>
            </a:r>
            <a:r>
              <a:rPr spc="-20" dirty="0"/>
              <a:t> </a:t>
            </a:r>
            <a:r>
              <a:rPr spc="-10" dirty="0"/>
              <a:t>уровне</a:t>
            </a:r>
            <a:r>
              <a:rPr spc="-5" dirty="0"/>
              <a:t> СОО</a:t>
            </a:r>
          </a:p>
          <a:p>
            <a:pPr marL="8890" algn="ctr">
              <a:lnSpc>
                <a:spcPct val="100000"/>
              </a:lnSpc>
            </a:pPr>
            <a:r>
              <a:rPr spc="-5" dirty="0" err="1"/>
              <a:t>на</a:t>
            </a:r>
            <a:r>
              <a:rPr dirty="0"/>
              <a:t> </a:t>
            </a:r>
            <a:r>
              <a:rPr spc="-10" dirty="0" smtClean="0"/>
              <a:t>202</a:t>
            </a:r>
            <a:r>
              <a:rPr lang="ru-RU" spc="-10" dirty="0" smtClean="0"/>
              <a:t>5</a:t>
            </a:r>
            <a:r>
              <a:rPr spc="-10" dirty="0" smtClean="0"/>
              <a:t>/202</a:t>
            </a:r>
            <a:r>
              <a:rPr lang="ru-RU" spc="-10" dirty="0" smtClean="0"/>
              <a:t>6</a:t>
            </a:r>
            <a:r>
              <a:rPr spc="20" dirty="0" smtClean="0"/>
              <a:t> </a:t>
            </a:r>
            <a:r>
              <a:rPr spc="-10" dirty="0"/>
              <a:t>учебный</a:t>
            </a:r>
            <a:r>
              <a:rPr spc="60" dirty="0"/>
              <a:t> </a:t>
            </a:r>
            <a:r>
              <a:rPr spc="-25" dirty="0"/>
              <a:t>год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6199" y="2206408"/>
            <a:ext cx="4605275" cy="4163319"/>
          </a:xfrm>
          <a:prstGeom prst="rect">
            <a:avLst/>
          </a:prstGeom>
          <a:ln w="12192">
            <a:solidFill>
              <a:srgbClr val="41709C"/>
            </a:solidFill>
          </a:ln>
        </p:spPr>
        <p:txBody>
          <a:bodyPr vert="horz" wrap="square" lIns="0" tIns="8255" rIns="0" bIns="0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(инженерный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 углубленным изучением математики и физики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УГЛУБЛЕННОЕ ИЗУЧЕНИЕ ПРЕДМЕТОВ: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Алгебра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начала математического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 ч.</a:t>
            </a:r>
            <a:endParaRPr lang="ru-RU" sz="16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Геометрия-3 ч.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статистика-1ч.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Физика – 5 ч.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СПЕЦКУРСЫ: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вопросы информатики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ИКТ-2 ч.   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язык. Теория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 -2/2,5ч.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Черчение -1ч.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endParaRPr sz="18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81474" y="2155591"/>
            <a:ext cx="4410964" cy="4478790"/>
          </a:xfrm>
          <a:prstGeom prst="rect">
            <a:avLst/>
          </a:prstGeom>
          <a:ln w="12192">
            <a:solidFill>
              <a:srgbClr val="41709C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R="66675" algn="just">
              <a:spcBef>
                <a:spcPts val="5"/>
              </a:spcBef>
              <a:spcAft>
                <a:spcPts val="800"/>
              </a:spcAft>
              <a:tabLst>
                <a:tab pos="709295" algn="l"/>
              </a:tabLs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Социально-экономический профиль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 углубленным изучением математики </a:t>
            </a:r>
            <a:r>
              <a:rPr lang="ru-RU" sz="16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16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обществознания)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УГЛУБЛЕННОЕ ИЗУЧЕНИЕ ПРЕДМЕТОВ: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Алгебра и начала математического анализа - 4 ч.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Геометрия-3 ч.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и статистика-1ч.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Обществознание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СПЕЦКУРСЫ: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язык. Теория и практика -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2,5ч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Психология-1ч.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финансовой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грамотности-1ч.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Право -1/1,5 ч.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26" y="769146"/>
            <a:ext cx="2546985" cy="3625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ru-RU" sz="2200" b="1" spc="-15" dirty="0" smtClean="0">
                <a:solidFill>
                  <a:srgbClr val="C00000"/>
                </a:solidFill>
                <a:latin typeface="Calibri"/>
                <a:cs typeface="Calibri"/>
              </a:rPr>
              <a:t>МАОУ СОШ №4</a:t>
            </a:r>
            <a:endParaRPr sz="2200" dirty="0">
              <a:latin typeface="Calibri"/>
              <a:cs typeface="Calibri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956" y="769139"/>
            <a:ext cx="2057400" cy="13716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264" y="771029"/>
            <a:ext cx="2020825" cy="1347216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77" y="778250"/>
            <a:ext cx="1982201" cy="1321467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754" y="1040945"/>
            <a:ext cx="2386843" cy="89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76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735787" y="1660905"/>
            <a:ext cx="2120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b="1" spc="-862" baseline="-10416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2000" b="1" spc="-575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86426" y="1336612"/>
            <a:ext cx="7600373" cy="1715520"/>
          </a:xfrm>
          <a:custGeom>
            <a:avLst/>
            <a:gdLst/>
            <a:ahLst/>
            <a:cxnLst/>
            <a:rect l="l" t="t" r="r" b="b"/>
            <a:pathLst>
              <a:path w="7221220" h="972820">
                <a:moveTo>
                  <a:pt x="0" y="486155"/>
                </a:moveTo>
                <a:lnTo>
                  <a:pt x="2225" y="439338"/>
                </a:lnTo>
                <a:lnTo>
                  <a:pt x="8766" y="393780"/>
                </a:lnTo>
                <a:lnTo>
                  <a:pt x="19418" y="349683"/>
                </a:lnTo>
                <a:lnTo>
                  <a:pt x="33978" y="307253"/>
                </a:lnTo>
                <a:lnTo>
                  <a:pt x="52242" y="266692"/>
                </a:lnTo>
                <a:lnTo>
                  <a:pt x="74006" y="228206"/>
                </a:lnTo>
                <a:lnTo>
                  <a:pt x="99067" y="191996"/>
                </a:lnTo>
                <a:lnTo>
                  <a:pt x="127221" y="158268"/>
                </a:lnTo>
                <a:lnTo>
                  <a:pt x="158263" y="127225"/>
                </a:lnTo>
                <a:lnTo>
                  <a:pt x="191991" y="99071"/>
                </a:lnTo>
                <a:lnTo>
                  <a:pt x="228200" y="74010"/>
                </a:lnTo>
                <a:lnTo>
                  <a:pt x="266687" y="52245"/>
                </a:lnTo>
                <a:lnTo>
                  <a:pt x="307248" y="33980"/>
                </a:lnTo>
                <a:lnTo>
                  <a:pt x="349679" y="19419"/>
                </a:lnTo>
                <a:lnTo>
                  <a:pt x="393776" y="8766"/>
                </a:lnTo>
                <a:lnTo>
                  <a:pt x="439336" y="2225"/>
                </a:lnTo>
                <a:lnTo>
                  <a:pt x="486156" y="0"/>
                </a:lnTo>
                <a:lnTo>
                  <a:pt x="6734556" y="0"/>
                </a:lnTo>
                <a:lnTo>
                  <a:pt x="6781373" y="2225"/>
                </a:lnTo>
                <a:lnTo>
                  <a:pt x="6826931" y="8766"/>
                </a:lnTo>
                <a:lnTo>
                  <a:pt x="6871028" y="19419"/>
                </a:lnTo>
                <a:lnTo>
                  <a:pt x="6913458" y="33980"/>
                </a:lnTo>
                <a:lnTo>
                  <a:pt x="6954019" y="52245"/>
                </a:lnTo>
                <a:lnTo>
                  <a:pt x="6992505" y="74010"/>
                </a:lnTo>
                <a:lnTo>
                  <a:pt x="7028715" y="99071"/>
                </a:lnTo>
                <a:lnTo>
                  <a:pt x="7062443" y="127225"/>
                </a:lnTo>
                <a:lnTo>
                  <a:pt x="7093486" y="158268"/>
                </a:lnTo>
                <a:lnTo>
                  <a:pt x="7121640" y="191996"/>
                </a:lnTo>
                <a:lnTo>
                  <a:pt x="7146701" y="228206"/>
                </a:lnTo>
                <a:lnTo>
                  <a:pt x="7168466" y="266692"/>
                </a:lnTo>
                <a:lnTo>
                  <a:pt x="7186731" y="307253"/>
                </a:lnTo>
                <a:lnTo>
                  <a:pt x="7201292" y="349683"/>
                </a:lnTo>
                <a:lnTo>
                  <a:pt x="7211945" y="393780"/>
                </a:lnTo>
                <a:lnTo>
                  <a:pt x="7218486" y="439338"/>
                </a:lnTo>
                <a:lnTo>
                  <a:pt x="7220712" y="486155"/>
                </a:lnTo>
                <a:lnTo>
                  <a:pt x="7218486" y="532973"/>
                </a:lnTo>
                <a:lnTo>
                  <a:pt x="7211945" y="578531"/>
                </a:lnTo>
                <a:lnTo>
                  <a:pt x="7201292" y="622628"/>
                </a:lnTo>
                <a:lnTo>
                  <a:pt x="7186731" y="665058"/>
                </a:lnTo>
                <a:lnTo>
                  <a:pt x="7168466" y="705619"/>
                </a:lnTo>
                <a:lnTo>
                  <a:pt x="7146701" y="744105"/>
                </a:lnTo>
                <a:lnTo>
                  <a:pt x="7121640" y="780315"/>
                </a:lnTo>
                <a:lnTo>
                  <a:pt x="7093486" y="814043"/>
                </a:lnTo>
                <a:lnTo>
                  <a:pt x="7062443" y="845086"/>
                </a:lnTo>
                <a:lnTo>
                  <a:pt x="7028715" y="873240"/>
                </a:lnTo>
                <a:lnTo>
                  <a:pt x="6992505" y="898301"/>
                </a:lnTo>
                <a:lnTo>
                  <a:pt x="6954019" y="920066"/>
                </a:lnTo>
                <a:lnTo>
                  <a:pt x="6913458" y="938331"/>
                </a:lnTo>
                <a:lnTo>
                  <a:pt x="6871028" y="952892"/>
                </a:lnTo>
                <a:lnTo>
                  <a:pt x="6826931" y="963545"/>
                </a:lnTo>
                <a:lnTo>
                  <a:pt x="6781373" y="970086"/>
                </a:lnTo>
                <a:lnTo>
                  <a:pt x="6734556" y="972312"/>
                </a:lnTo>
                <a:lnTo>
                  <a:pt x="486156" y="972312"/>
                </a:lnTo>
                <a:lnTo>
                  <a:pt x="439336" y="970086"/>
                </a:lnTo>
                <a:lnTo>
                  <a:pt x="393776" y="963545"/>
                </a:lnTo>
                <a:lnTo>
                  <a:pt x="349679" y="952892"/>
                </a:lnTo>
                <a:lnTo>
                  <a:pt x="307248" y="938331"/>
                </a:lnTo>
                <a:lnTo>
                  <a:pt x="266687" y="920066"/>
                </a:lnTo>
                <a:lnTo>
                  <a:pt x="228200" y="898301"/>
                </a:lnTo>
                <a:lnTo>
                  <a:pt x="191991" y="873240"/>
                </a:lnTo>
                <a:lnTo>
                  <a:pt x="158263" y="845086"/>
                </a:lnTo>
                <a:lnTo>
                  <a:pt x="127221" y="814043"/>
                </a:lnTo>
                <a:lnTo>
                  <a:pt x="99067" y="780315"/>
                </a:lnTo>
                <a:lnTo>
                  <a:pt x="74006" y="744105"/>
                </a:lnTo>
                <a:lnTo>
                  <a:pt x="52242" y="705619"/>
                </a:lnTo>
                <a:lnTo>
                  <a:pt x="33978" y="665058"/>
                </a:lnTo>
                <a:lnTo>
                  <a:pt x="19418" y="622628"/>
                </a:lnTo>
                <a:lnTo>
                  <a:pt x="8766" y="578531"/>
                </a:lnTo>
                <a:lnTo>
                  <a:pt x="2225" y="532973"/>
                </a:lnTo>
                <a:lnTo>
                  <a:pt x="0" y="486155"/>
                </a:lnTo>
                <a:close/>
              </a:path>
            </a:pathLst>
          </a:custGeom>
          <a:ln w="27432">
            <a:solidFill>
              <a:srgbClr val="B1B1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528266" y="1478894"/>
            <a:ext cx="6911620" cy="130612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 документов в 10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осуществляться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7,8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июля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10.00 до 12.00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6396" y="3392296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35787" y="1931409"/>
            <a:ext cx="478367" cy="501276"/>
            <a:chOff x="615695" y="3267455"/>
            <a:chExt cx="363220" cy="45847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5695" y="3267455"/>
              <a:ext cx="362712" cy="45793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5442" y="3270447"/>
              <a:ext cx="225738" cy="26343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824382" y="1842135"/>
            <a:ext cx="4571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60609" y="3722382"/>
            <a:ext cx="7626189" cy="2373618"/>
          </a:xfrm>
          <a:custGeom>
            <a:avLst/>
            <a:gdLst/>
            <a:ahLst/>
            <a:cxnLst/>
            <a:rect l="l" t="t" r="r" b="b"/>
            <a:pathLst>
              <a:path w="7184390" h="1003300">
                <a:moveTo>
                  <a:pt x="0" y="501395"/>
                </a:moveTo>
                <a:lnTo>
                  <a:pt x="2295" y="453116"/>
                </a:lnTo>
                <a:lnTo>
                  <a:pt x="9041" y="406133"/>
                </a:lnTo>
                <a:lnTo>
                  <a:pt x="20027" y="360657"/>
                </a:lnTo>
                <a:lnTo>
                  <a:pt x="35043" y="316899"/>
                </a:lnTo>
                <a:lnTo>
                  <a:pt x="53879" y="275068"/>
                </a:lnTo>
                <a:lnTo>
                  <a:pt x="76326" y="235375"/>
                </a:lnTo>
                <a:lnTo>
                  <a:pt x="102172" y="198030"/>
                </a:lnTo>
                <a:lnTo>
                  <a:pt x="131208" y="163243"/>
                </a:lnTo>
                <a:lnTo>
                  <a:pt x="163223" y="131225"/>
                </a:lnTo>
                <a:lnTo>
                  <a:pt x="198008" y="102187"/>
                </a:lnTo>
                <a:lnTo>
                  <a:pt x="235352" y="76338"/>
                </a:lnTo>
                <a:lnTo>
                  <a:pt x="275045" y="53889"/>
                </a:lnTo>
                <a:lnTo>
                  <a:pt x="316878" y="35049"/>
                </a:lnTo>
                <a:lnTo>
                  <a:pt x="360639" y="20030"/>
                </a:lnTo>
                <a:lnTo>
                  <a:pt x="406119" y="9042"/>
                </a:lnTo>
                <a:lnTo>
                  <a:pt x="453108" y="2295"/>
                </a:lnTo>
                <a:lnTo>
                  <a:pt x="501395" y="0"/>
                </a:lnTo>
                <a:lnTo>
                  <a:pt x="6682740" y="0"/>
                </a:lnTo>
                <a:lnTo>
                  <a:pt x="6731019" y="2295"/>
                </a:lnTo>
                <a:lnTo>
                  <a:pt x="6778002" y="9042"/>
                </a:lnTo>
                <a:lnTo>
                  <a:pt x="6823478" y="20030"/>
                </a:lnTo>
                <a:lnTo>
                  <a:pt x="6867236" y="35049"/>
                </a:lnTo>
                <a:lnTo>
                  <a:pt x="6909067" y="53889"/>
                </a:lnTo>
                <a:lnTo>
                  <a:pt x="6948760" y="76338"/>
                </a:lnTo>
                <a:lnTo>
                  <a:pt x="6986105" y="102187"/>
                </a:lnTo>
                <a:lnTo>
                  <a:pt x="7020892" y="131225"/>
                </a:lnTo>
                <a:lnTo>
                  <a:pt x="7052910" y="163243"/>
                </a:lnTo>
                <a:lnTo>
                  <a:pt x="7081948" y="198030"/>
                </a:lnTo>
                <a:lnTo>
                  <a:pt x="7107797" y="235375"/>
                </a:lnTo>
                <a:lnTo>
                  <a:pt x="7130246" y="275068"/>
                </a:lnTo>
                <a:lnTo>
                  <a:pt x="7149086" y="316899"/>
                </a:lnTo>
                <a:lnTo>
                  <a:pt x="7164105" y="360657"/>
                </a:lnTo>
                <a:lnTo>
                  <a:pt x="7175093" y="406133"/>
                </a:lnTo>
                <a:lnTo>
                  <a:pt x="7181840" y="453116"/>
                </a:lnTo>
                <a:lnTo>
                  <a:pt x="7184135" y="501395"/>
                </a:lnTo>
                <a:lnTo>
                  <a:pt x="7181840" y="549675"/>
                </a:lnTo>
                <a:lnTo>
                  <a:pt x="7175093" y="596658"/>
                </a:lnTo>
                <a:lnTo>
                  <a:pt x="7164105" y="642134"/>
                </a:lnTo>
                <a:lnTo>
                  <a:pt x="7149086" y="685892"/>
                </a:lnTo>
                <a:lnTo>
                  <a:pt x="7130246" y="727723"/>
                </a:lnTo>
                <a:lnTo>
                  <a:pt x="7107797" y="767416"/>
                </a:lnTo>
                <a:lnTo>
                  <a:pt x="7081948" y="804761"/>
                </a:lnTo>
                <a:lnTo>
                  <a:pt x="7052910" y="839548"/>
                </a:lnTo>
                <a:lnTo>
                  <a:pt x="7020892" y="871566"/>
                </a:lnTo>
                <a:lnTo>
                  <a:pt x="6986105" y="900604"/>
                </a:lnTo>
                <a:lnTo>
                  <a:pt x="6948760" y="926453"/>
                </a:lnTo>
                <a:lnTo>
                  <a:pt x="6909067" y="948902"/>
                </a:lnTo>
                <a:lnTo>
                  <a:pt x="6867236" y="967742"/>
                </a:lnTo>
                <a:lnTo>
                  <a:pt x="6823478" y="982761"/>
                </a:lnTo>
                <a:lnTo>
                  <a:pt x="6778002" y="993749"/>
                </a:lnTo>
                <a:lnTo>
                  <a:pt x="6731019" y="1000496"/>
                </a:lnTo>
                <a:lnTo>
                  <a:pt x="6682740" y="1002791"/>
                </a:lnTo>
                <a:lnTo>
                  <a:pt x="501395" y="1002791"/>
                </a:lnTo>
                <a:lnTo>
                  <a:pt x="453108" y="1000496"/>
                </a:lnTo>
                <a:lnTo>
                  <a:pt x="406119" y="993749"/>
                </a:lnTo>
                <a:lnTo>
                  <a:pt x="360639" y="982761"/>
                </a:lnTo>
                <a:lnTo>
                  <a:pt x="316878" y="967742"/>
                </a:lnTo>
                <a:lnTo>
                  <a:pt x="275045" y="948902"/>
                </a:lnTo>
                <a:lnTo>
                  <a:pt x="235352" y="926453"/>
                </a:lnTo>
                <a:lnTo>
                  <a:pt x="198008" y="900604"/>
                </a:lnTo>
                <a:lnTo>
                  <a:pt x="163223" y="871566"/>
                </a:lnTo>
                <a:lnTo>
                  <a:pt x="131208" y="839548"/>
                </a:lnTo>
                <a:lnTo>
                  <a:pt x="102172" y="804761"/>
                </a:lnTo>
                <a:lnTo>
                  <a:pt x="76326" y="767416"/>
                </a:lnTo>
                <a:lnTo>
                  <a:pt x="53879" y="727723"/>
                </a:lnTo>
                <a:lnTo>
                  <a:pt x="35043" y="685892"/>
                </a:lnTo>
                <a:lnTo>
                  <a:pt x="20027" y="642134"/>
                </a:lnTo>
                <a:lnTo>
                  <a:pt x="9041" y="596658"/>
                </a:lnTo>
                <a:lnTo>
                  <a:pt x="2295" y="549675"/>
                </a:lnTo>
                <a:lnTo>
                  <a:pt x="0" y="501395"/>
                </a:lnTo>
                <a:close/>
              </a:path>
            </a:pathLst>
          </a:custGeom>
          <a:ln w="27432">
            <a:solidFill>
              <a:srgbClr val="B1B1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737411" y="4637624"/>
            <a:ext cx="474450" cy="543134"/>
            <a:chOff x="633983" y="4529328"/>
            <a:chExt cx="363220" cy="461009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3983" y="4529328"/>
              <a:ext cx="362712" cy="46044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3730" y="4532319"/>
              <a:ext cx="225738" cy="263430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747776" y="4575505"/>
            <a:ext cx="1397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-6095" y="0"/>
            <a:ext cx="9156700" cy="1286510"/>
            <a:chOff x="-6095" y="0"/>
            <a:chExt cx="9156700" cy="1286510"/>
          </a:xfrm>
        </p:grpSpPr>
        <p:sp>
          <p:nvSpPr>
            <p:cNvPr id="22" name="object 22"/>
            <p:cNvSpPr/>
            <p:nvPr/>
          </p:nvSpPr>
          <p:spPr>
            <a:xfrm>
              <a:off x="0" y="758951"/>
              <a:ext cx="9144000" cy="521334"/>
            </a:xfrm>
            <a:custGeom>
              <a:avLst/>
              <a:gdLst/>
              <a:ahLst/>
              <a:cxnLst/>
              <a:rect l="l" t="t" r="r" b="b"/>
              <a:pathLst>
                <a:path w="9144000" h="521334">
                  <a:moveTo>
                    <a:pt x="9144000" y="0"/>
                  </a:moveTo>
                  <a:lnTo>
                    <a:pt x="0" y="0"/>
                  </a:lnTo>
                  <a:lnTo>
                    <a:pt x="0" y="521208"/>
                  </a:lnTo>
                  <a:lnTo>
                    <a:pt x="9144000" y="521208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0" y="758951"/>
              <a:ext cx="9144000" cy="521334"/>
            </a:xfrm>
            <a:custGeom>
              <a:avLst/>
              <a:gdLst/>
              <a:ahLst/>
              <a:cxnLst/>
              <a:rect l="l" t="t" r="r" b="b"/>
              <a:pathLst>
                <a:path w="9144000" h="521334">
                  <a:moveTo>
                    <a:pt x="0" y="521208"/>
                  </a:moveTo>
                  <a:lnTo>
                    <a:pt x="9144000" y="521208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21208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755904" cy="758951"/>
            </a:xfrm>
            <a:prstGeom prst="rect">
              <a:avLst/>
            </a:prstGeom>
          </p:spPr>
        </p:pic>
      </p:grpSp>
      <p:sp>
        <p:nvSpPr>
          <p:cNvPr id="27" name="Прямоугольник 26"/>
          <p:cNvSpPr/>
          <p:nvPr/>
        </p:nvSpPr>
        <p:spPr>
          <a:xfrm>
            <a:off x="1397442" y="3722382"/>
            <a:ext cx="645115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себе иметь: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Аттестат об основном общем образовании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Копию паспорта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Копию СНИЛС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Копию медицинского полиса</a:t>
            </a:r>
          </a:p>
        </p:txBody>
      </p:sp>
    </p:spTree>
    <p:extLst>
      <p:ext uri="{BB962C8B-B14F-4D97-AF65-F5344CB8AC3E}">
        <p14:creationId xmlns:p14="http://schemas.microsoft.com/office/powerpoint/2010/main" val="135276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615</TotalTime>
  <Words>529</Words>
  <Application>Microsoft Office PowerPoint</Application>
  <PresentationFormat>Экран (4:3)</PresentationFormat>
  <Paragraphs>327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Wingdings</vt:lpstr>
      <vt:lpstr>Office Theme</vt:lpstr>
      <vt:lpstr>Презентация PowerPoint</vt:lpstr>
      <vt:lpstr>Профили обучения</vt:lpstr>
      <vt:lpstr>Структура учебного плана</vt:lpstr>
      <vt:lpstr>Учебный план СОО</vt:lpstr>
      <vt:lpstr> Учебные и факультативные  курсы по выбору</vt:lpstr>
      <vt:lpstr>Профили обучения на уровне СОО на 2025/2026 учебный год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HP</cp:lastModifiedBy>
  <cp:revision>34</cp:revision>
  <dcterms:created xsi:type="dcterms:W3CDTF">2023-06-27T05:47:05Z</dcterms:created>
  <dcterms:modified xsi:type="dcterms:W3CDTF">2025-06-19T04:31:49Z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2023-06-27T00:00:00Z</vt:filetime>
  </property>
</Properties>
</file>